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0"/>
  </p:notesMasterIdLst>
  <p:handoutMasterIdLst>
    <p:handoutMasterId r:id="rId11"/>
  </p:handoutMasterIdLst>
  <p:sldIdLst>
    <p:sldId id="256" r:id="rId2"/>
    <p:sldId id="311" r:id="rId3"/>
    <p:sldId id="313" r:id="rId4"/>
    <p:sldId id="314" r:id="rId5"/>
    <p:sldId id="315" r:id="rId6"/>
    <p:sldId id="316" r:id="rId7"/>
    <p:sldId id="317" r:id="rId8"/>
    <p:sldId id="293"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108" d="100"/>
          <a:sy n="108" d="100"/>
        </p:scale>
        <p:origin x="758" y="-226"/>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09-04-2021</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4/9/2021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Relational Algebra (Part-9)</a:t>
            </a:r>
          </a:p>
        </p:txBody>
      </p:sp>
      <p:sp>
        <p:nvSpPr>
          <p:cNvPr id="3" name="Subtitle 2"/>
          <p:cNvSpPr>
            <a:spLocks noGrp="1"/>
          </p:cNvSpPr>
          <p:nvPr>
            <p:ph type="subTitle" idx="1"/>
          </p:nvPr>
        </p:nvSpPr>
        <p:spPr/>
        <p:txBody>
          <a:bodyPr/>
          <a:lstStyle/>
          <a:p>
            <a:endParaRPr lang="en-US" dirty="0"/>
          </a:p>
          <a:p>
            <a:r>
              <a:rPr lang="en-US" dirty="0"/>
              <a:t>20.8</a:t>
            </a:r>
          </a:p>
        </p:txBody>
      </p:sp>
    </p:spTree>
    <p:extLst>
      <p:ext uri="{BB962C8B-B14F-4D97-AF65-F5344CB8AC3E}">
        <p14:creationId xmlns:p14="http://schemas.microsoft.com/office/powerpoint/2010/main" val="3639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Cartesian Product with condition</a:t>
            </a: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213341"/>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Cartesian Product</a:t>
            </a:r>
          </a:p>
        </p:txBody>
      </p:sp>
      <p:pic>
        <p:nvPicPr>
          <p:cNvPr id="5" name="Content Placeholder 4">
            <a:extLst>
              <a:ext uri="{FF2B5EF4-FFF2-40B4-BE49-F238E27FC236}">
                <a16:creationId xmlns:a16="http://schemas.microsoft.com/office/drawing/2014/main" id="{548B3332-742B-440B-856D-5A66910F8D6A}"/>
              </a:ext>
            </a:extLst>
          </p:cNvPr>
          <p:cNvPicPr>
            <a:picLocks noGrp="1" noChangeAspect="1"/>
          </p:cNvPicPr>
          <p:nvPr>
            <p:ph idx="1"/>
          </p:nvPr>
        </p:nvPicPr>
        <p:blipFill>
          <a:blip r:embed="rId2"/>
          <a:stretch>
            <a:fillRect/>
          </a:stretch>
        </p:blipFill>
        <p:spPr>
          <a:xfrm>
            <a:off x="3808475" y="-7196"/>
            <a:ext cx="5335524" cy="1204601"/>
          </a:xfrm>
        </p:spPr>
      </p:pic>
      <p:pic>
        <p:nvPicPr>
          <p:cNvPr id="9" name="Picture 8">
            <a:extLst>
              <a:ext uri="{FF2B5EF4-FFF2-40B4-BE49-F238E27FC236}">
                <a16:creationId xmlns:a16="http://schemas.microsoft.com/office/drawing/2014/main" id="{F9713571-8483-49F8-A56A-2D13A932F5FB}"/>
              </a:ext>
            </a:extLst>
          </p:cNvPr>
          <p:cNvPicPr>
            <a:picLocks noChangeAspect="1"/>
          </p:cNvPicPr>
          <p:nvPr/>
        </p:nvPicPr>
        <p:blipFill>
          <a:blip r:embed="rId3"/>
          <a:stretch>
            <a:fillRect/>
          </a:stretch>
        </p:blipFill>
        <p:spPr>
          <a:xfrm>
            <a:off x="-9150" y="1350110"/>
            <a:ext cx="3970330" cy="3777034"/>
          </a:xfrm>
          <a:prstGeom prst="rect">
            <a:avLst/>
          </a:prstGeom>
        </p:spPr>
      </p:pic>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Cartesian Product with condition</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fontScale="85000" lnSpcReduction="20000"/>
          </a:bodyPr>
          <a:lstStyle/>
          <a:p>
            <a:pPr algn="just"/>
            <a:r>
              <a:rPr lang="en-US" dirty="0"/>
              <a:t>The cartesian product operation applied by itself is generally meaningless. It is useful when it is applied by some selection criteria. There may be some condition where attributes of the two relation are same.</a:t>
            </a:r>
          </a:p>
          <a:p>
            <a:pPr algn="just"/>
            <a:endParaRPr lang="en-US" dirty="0"/>
          </a:p>
          <a:p>
            <a:pPr marL="0" indent="0" algn="just">
              <a:buNone/>
            </a:pPr>
            <a:r>
              <a:rPr lang="en-US" dirty="0"/>
              <a:t>For example:</a:t>
            </a:r>
          </a:p>
          <a:p>
            <a:pPr algn="just"/>
            <a:r>
              <a:rPr lang="en-US" dirty="0"/>
              <a:t>Student(SID, name, address)</a:t>
            </a:r>
          </a:p>
          <a:p>
            <a:pPr algn="just"/>
            <a:r>
              <a:rPr lang="en-US" dirty="0"/>
              <a:t>Teacher(TID, name, address)</a:t>
            </a:r>
          </a:p>
          <a:p>
            <a:pPr marL="0" indent="0" algn="just">
              <a:buNone/>
            </a:pPr>
            <a:br>
              <a:rPr lang="en-US" dirty="0"/>
            </a:br>
            <a:endParaRPr lang="en-US" dirty="0"/>
          </a:p>
          <a:p>
            <a:pPr algn="just"/>
            <a:endParaRPr lang="en-US" dirty="0"/>
          </a:p>
          <a:p>
            <a:pPr algn="just"/>
            <a:endParaRPr lang="en-IN" dirty="0"/>
          </a:p>
        </p:txBody>
      </p:sp>
    </p:spTree>
    <p:extLst>
      <p:ext uri="{BB962C8B-B14F-4D97-AF65-F5344CB8AC3E}">
        <p14:creationId xmlns:p14="http://schemas.microsoft.com/office/powerpoint/2010/main" val="7277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2B96-9D44-414C-A054-7E6003C8A77D}"/>
              </a:ext>
            </a:extLst>
          </p:cNvPr>
          <p:cNvSpPr>
            <a:spLocks noGrp="1"/>
          </p:cNvSpPr>
          <p:nvPr>
            <p:ph type="title"/>
          </p:nvPr>
        </p:nvSpPr>
        <p:spPr/>
        <p:txBody>
          <a:bodyPr/>
          <a:lstStyle/>
          <a:p>
            <a:r>
              <a:rPr lang="en-US" dirty="0"/>
              <a:t>Cartesian product with condition</a:t>
            </a:r>
            <a:endParaRPr lang="en-IN" dirty="0"/>
          </a:p>
        </p:txBody>
      </p:sp>
      <p:sp>
        <p:nvSpPr>
          <p:cNvPr id="3" name="Content Placeholder 2">
            <a:extLst>
              <a:ext uri="{FF2B5EF4-FFF2-40B4-BE49-F238E27FC236}">
                <a16:creationId xmlns:a16="http://schemas.microsoft.com/office/drawing/2014/main" id="{5DA317BD-07BE-4FA9-893E-04F35D6EB5FC}"/>
              </a:ext>
            </a:extLst>
          </p:cNvPr>
          <p:cNvSpPr>
            <a:spLocks noGrp="1"/>
          </p:cNvSpPr>
          <p:nvPr>
            <p:ph idx="1"/>
          </p:nvPr>
        </p:nvSpPr>
        <p:spPr/>
        <p:txBody>
          <a:bodyPr/>
          <a:lstStyle/>
          <a:p>
            <a:pPr algn="just"/>
            <a:r>
              <a:rPr lang="en-US" dirty="0"/>
              <a:t>If we perform Student × Teacher then how can we distinguish the name attribute. There is a solution we attach the name of the relation with the attribute from which the attribute originally came.</a:t>
            </a:r>
          </a:p>
          <a:p>
            <a:pPr algn="just"/>
            <a:endParaRPr lang="en-IN" dirty="0"/>
          </a:p>
          <a:p>
            <a:pPr marL="0" indent="0" algn="just">
              <a:buNone/>
            </a:pPr>
            <a:r>
              <a:rPr lang="en-IN" dirty="0"/>
              <a:t>(SID, Student-name, address, TID, Teacher-name, address)</a:t>
            </a:r>
          </a:p>
        </p:txBody>
      </p:sp>
    </p:spTree>
    <p:extLst>
      <p:ext uri="{BB962C8B-B14F-4D97-AF65-F5344CB8AC3E}">
        <p14:creationId xmlns:p14="http://schemas.microsoft.com/office/powerpoint/2010/main" val="2336522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2B96-9D44-414C-A054-7E6003C8A77D}"/>
              </a:ext>
            </a:extLst>
          </p:cNvPr>
          <p:cNvSpPr>
            <a:spLocks noGrp="1"/>
          </p:cNvSpPr>
          <p:nvPr>
            <p:ph type="title"/>
          </p:nvPr>
        </p:nvSpPr>
        <p:spPr/>
        <p:txBody>
          <a:bodyPr/>
          <a:lstStyle/>
          <a:p>
            <a:r>
              <a:rPr lang="en-US" dirty="0"/>
              <a:t>Cartesian product with condition</a:t>
            </a:r>
            <a:endParaRPr lang="en-IN" dirty="0"/>
          </a:p>
        </p:txBody>
      </p:sp>
      <p:sp>
        <p:nvSpPr>
          <p:cNvPr id="3" name="Content Placeholder 2">
            <a:extLst>
              <a:ext uri="{FF2B5EF4-FFF2-40B4-BE49-F238E27FC236}">
                <a16:creationId xmlns:a16="http://schemas.microsoft.com/office/drawing/2014/main" id="{5DA317BD-07BE-4FA9-893E-04F35D6EB5FC}"/>
              </a:ext>
            </a:extLst>
          </p:cNvPr>
          <p:cNvSpPr>
            <a:spLocks noGrp="1"/>
          </p:cNvSpPr>
          <p:nvPr>
            <p:ph idx="1"/>
          </p:nvPr>
        </p:nvSpPr>
        <p:spPr/>
        <p:txBody>
          <a:bodyPr/>
          <a:lstStyle/>
          <a:p>
            <a:pPr algn="just"/>
            <a:r>
              <a:rPr lang="en-US" dirty="0"/>
              <a:t>If we perform Student × Teacher then how can we distinguish the name attribute. There is a solution we attach the name of the relation with the attribute from which the attribute originally came.</a:t>
            </a:r>
          </a:p>
          <a:p>
            <a:pPr algn="just"/>
            <a:endParaRPr lang="en-IN" dirty="0"/>
          </a:p>
          <a:p>
            <a:pPr marL="0" indent="0" algn="just">
              <a:buNone/>
            </a:pPr>
            <a:r>
              <a:rPr lang="en-IN" dirty="0"/>
              <a:t>(SID, Student-name, address, TID, Teacher-name, address)</a:t>
            </a:r>
          </a:p>
        </p:txBody>
      </p:sp>
    </p:spTree>
    <p:extLst>
      <p:ext uri="{BB962C8B-B14F-4D97-AF65-F5344CB8AC3E}">
        <p14:creationId xmlns:p14="http://schemas.microsoft.com/office/powerpoint/2010/main" val="577346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2B96-9D44-414C-A054-7E6003C8A77D}"/>
              </a:ext>
            </a:extLst>
          </p:cNvPr>
          <p:cNvSpPr>
            <a:spLocks noGrp="1"/>
          </p:cNvSpPr>
          <p:nvPr>
            <p:ph type="title"/>
          </p:nvPr>
        </p:nvSpPr>
        <p:spPr/>
        <p:txBody>
          <a:bodyPr/>
          <a:lstStyle/>
          <a:p>
            <a:r>
              <a:rPr lang="en-US" dirty="0"/>
              <a:t>Cartesian product with condition</a:t>
            </a:r>
            <a:endParaRPr lang="en-IN" dirty="0"/>
          </a:p>
        </p:txBody>
      </p:sp>
      <p:sp>
        <p:nvSpPr>
          <p:cNvPr id="3" name="Content Placeholder 2">
            <a:extLst>
              <a:ext uri="{FF2B5EF4-FFF2-40B4-BE49-F238E27FC236}">
                <a16:creationId xmlns:a16="http://schemas.microsoft.com/office/drawing/2014/main" id="{5DA317BD-07BE-4FA9-893E-04F35D6EB5FC}"/>
              </a:ext>
            </a:extLst>
          </p:cNvPr>
          <p:cNvSpPr>
            <a:spLocks noGrp="1"/>
          </p:cNvSpPr>
          <p:nvPr>
            <p:ph idx="1"/>
          </p:nvPr>
        </p:nvSpPr>
        <p:spPr/>
        <p:txBody>
          <a:bodyPr/>
          <a:lstStyle/>
          <a:p>
            <a:pPr algn="just"/>
            <a:r>
              <a:rPr lang="en-US" dirty="0"/>
              <a:t>Find the teachers who have an account at the “BHEL” branch.</a:t>
            </a:r>
            <a:endParaRPr lang="en-IN" dirty="0"/>
          </a:p>
        </p:txBody>
      </p:sp>
    </p:spTree>
    <p:extLst>
      <p:ext uri="{BB962C8B-B14F-4D97-AF65-F5344CB8AC3E}">
        <p14:creationId xmlns:p14="http://schemas.microsoft.com/office/powerpoint/2010/main" val="223204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Words>
  <Application>Microsoft Office PowerPoint</Application>
  <PresentationFormat>On-screen Show (16:9)</PresentationFormat>
  <Paragraphs>23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Times New Roman</vt:lpstr>
      <vt:lpstr>Office Theme</vt:lpstr>
      <vt:lpstr>  Relational Algebra (Part-9)</vt:lpstr>
      <vt:lpstr>Contents</vt:lpstr>
      <vt:lpstr>Cartesian Product</vt:lpstr>
      <vt:lpstr>Cartesian Product with condition</vt:lpstr>
      <vt:lpstr>Cartesian product with condition</vt:lpstr>
      <vt:lpstr>Cartesian product with condition</vt:lpstr>
      <vt:lpstr>Cartesian product with condition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2021-04-09T01:18:38Z</dcterms:modified>
</cp:coreProperties>
</file>